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0" d="100"/>
          <a:sy n="60" d="100"/>
        </p:scale>
        <p:origin x="-9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B98E1-E961-4925-8DB4-1B3780AA2A19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AC24E10-D875-4CA2-904D-9007BD689511}">
      <dgm:prSet phldrT="[Текст]" custT="1"/>
      <dgm:spPr/>
      <dgm:t>
        <a:bodyPr/>
        <a:lstStyle/>
        <a:p>
          <a:r>
            <a:rPr lang="uk-UA" sz="2400" b="1" smtClean="0"/>
            <a:t>Педагог або помічник вихователя - </a:t>
          </a:r>
          <a:endParaRPr lang="ru-RU" sz="2400" b="1" dirty="0"/>
        </a:p>
      </dgm:t>
    </dgm:pt>
    <dgm:pt modelId="{A8D6B008-978A-440C-856F-37692AA56B2B}" type="parTrans" cxnId="{50301E55-306E-4CE8-BF21-44B9607CCF6F}">
      <dgm:prSet/>
      <dgm:spPr/>
      <dgm:t>
        <a:bodyPr/>
        <a:lstStyle/>
        <a:p>
          <a:endParaRPr lang="ru-RU"/>
        </a:p>
      </dgm:t>
    </dgm:pt>
    <dgm:pt modelId="{B628E551-70E6-4646-860F-1211E1B674D9}" type="sibTrans" cxnId="{50301E55-306E-4CE8-BF21-44B9607CCF6F}">
      <dgm:prSet/>
      <dgm:spPr/>
      <dgm:t>
        <a:bodyPr/>
        <a:lstStyle/>
        <a:p>
          <a:endParaRPr lang="ru-RU"/>
        </a:p>
      </dgm:t>
    </dgm:pt>
    <dgm:pt modelId="{7A3CF39E-750D-4EF7-9FAF-90DD861AA6DB}">
      <dgm:prSet phldrT="[Текст]" custT="1"/>
      <dgm:spPr/>
      <dgm:t>
        <a:bodyPr/>
        <a:lstStyle/>
        <a:p>
          <a:endParaRPr lang="ru-RU" sz="1600" dirty="0"/>
        </a:p>
      </dgm:t>
    </dgm:pt>
    <dgm:pt modelId="{FC264AA9-B618-4B28-B1E8-D1E2729602EF}" type="sibTrans" cxnId="{42BC3CD1-8593-46CF-B698-79C2009BB71B}">
      <dgm:prSet/>
      <dgm:spPr/>
      <dgm:t>
        <a:bodyPr/>
        <a:lstStyle/>
        <a:p>
          <a:endParaRPr lang="ru-RU"/>
        </a:p>
      </dgm:t>
    </dgm:pt>
    <dgm:pt modelId="{965F438A-7E7B-4640-8927-D00CDE7BE34E}" type="parTrans" cxnId="{42BC3CD1-8593-46CF-B698-79C2009BB71B}">
      <dgm:prSet/>
      <dgm:spPr/>
      <dgm:t>
        <a:bodyPr/>
        <a:lstStyle/>
        <a:p>
          <a:endParaRPr lang="ru-RU"/>
        </a:p>
      </dgm:t>
    </dgm:pt>
    <dgm:pt modelId="{DA324F4A-AAF3-4349-A648-9F23E0AFBDAC}">
      <dgm:prSet phldrT="[Текст]" custT="1"/>
      <dgm:spPr/>
      <dgm:t>
        <a:bodyPr/>
        <a:lstStyle/>
        <a:p>
          <a:endParaRPr lang="ru-RU" sz="1600" dirty="0"/>
        </a:p>
      </dgm:t>
    </dgm:pt>
    <dgm:pt modelId="{EC6C34BB-5FA5-4D36-B62A-8A017EE5C253}" type="sibTrans" cxnId="{CFB5D336-3AD3-43A5-B5AA-2315A6FC9695}">
      <dgm:prSet/>
      <dgm:spPr/>
      <dgm:t>
        <a:bodyPr/>
        <a:lstStyle/>
        <a:p>
          <a:endParaRPr lang="ru-RU"/>
        </a:p>
      </dgm:t>
    </dgm:pt>
    <dgm:pt modelId="{B9B2A4C7-E935-4859-9E04-7133B9E7B5A1}" type="parTrans" cxnId="{CFB5D336-3AD3-43A5-B5AA-2315A6FC9695}">
      <dgm:prSet/>
      <dgm:spPr/>
      <dgm:t>
        <a:bodyPr/>
        <a:lstStyle/>
        <a:p>
          <a:endParaRPr lang="ru-RU"/>
        </a:p>
      </dgm:t>
    </dgm:pt>
    <dgm:pt modelId="{BE15B2D7-EBEF-40BA-9401-DC727AEB82CF}">
      <dgm:prSet phldrT="[Текст]" custT="1"/>
      <dgm:spPr/>
      <dgm:t>
        <a:bodyPr/>
        <a:lstStyle/>
        <a:p>
          <a:endParaRPr lang="ru-RU" sz="1600" dirty="0"/>
        </a:p>
      </dgm:t>
    </dgm:pt>
    <dgm:pt modelId="{8B502A01-7B39-4355-94D4-14D00F1AAD28}" type="sibTrans" cxnId="{6273ECA6-947B-4BCA-B98E-FDC9437E4D73}">
      <dgm:prSet/>
      <dgm:spPr/>
      <dgm:t>
        <a:bodyPr/>
        <a:lstStyle/>
        <a:p>
          <a:endParaRPr lang="ru-RU"/>
        </a:p>
      </dgm:t>
    </dgm:pt>
    <dgm:pt modelId="{51E5F533-F5E3-4060-97E7-D8422061F2B4}" type="parTrans" cxnId="{6273ECA6-947B-4BCA-B98E-FDC9437E4D73}">
      <dgm:prSet/>
      <dgm:spPr/>
      <dgm:t>
        <a:bodyPr/>
        <a:lstStyle/>
        <a:p>
          <a:endParaRPr lang="ru-RU"/>
        </a:p>
      </dgm:t>
    </dgm:pt>
    <dgm:pt modelId="{F0A8D180-B7BA-428B-976A-AE10045CB02A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6D908EC-D0F0-4086-8D0E-588D13788E9D}" type="sibTrans" cxnId="{5C0454FB-8DF9-4E53-9797-D420C9EB8576}">
      <dgm:prSet/>
      <dgm:spPr/>
      <dgm:t>
        <a:bodyPr/>
        <a:lstStyle/>
        <a:p>
          <a:endParaRPr lang="ru-RU"/>
        </a:p>
      </dgm:t>
    </dgm:pt>
    <dgm:pt modelId="{A8C82600-FAA8-4B2B-8583-7A4E249A2673}" type="parTrans" cxnId="{5C0454FB-8DF9-4E53-9797-D420C9EB8576}">
      <dgm:prSet/>
      <dgm:spPr/>
      <dgm:t>
        <a:bodyPr/>
        <a:lstStyle/>
        <a:p>
          <a:endParaRPr lang="ru-RU"/>
        </a:p>
      </dgm:t>
    </dgm:pt>
    <dgm:pt modelId="{72B55058-5F8E-42D5-8572-25A160D523C6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Проявляє огиду щодо фізичної або фізіологічної особливостей дитини;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04BBBA5-B93A-4348-8FA0-D3BBE4E3AF05}" type="sibTrans" cxnId="{7EB5C03C-6E4A-48F9-9CC4-EA468D42A398}">
      <dgm:prSet/>
      <dgm:spPr/>
      <dgm:t>
        <a:bodyPr/>
        <a:lstStyle/>
        <a:p>
          <a:endParaRPr lang="ru-RU"/>
        </a:p>
      </dgm:t>
    </dgm:pt>
    <dgm:pt modelId="{147481D9-A4EA-49B6-81EB-B52AB394A8A6}" type="parTrans" cxnId="{7EB5C03C-6E4A-48F9-9CC4-EA468D42A398}">
      <dgm:prSet/>
      <dgm:spPr/>
      <dgm:t>
        <a:bodyPr/>
        <a:lstStyle/>
        <a:p>
          <a:endParaRPr lang="ru-RU"/>
        </a:p>
      </dgm:t>
    </dgm:pt>
    <dgm:pt modelId="{6DE9F849-5769-4F5E-8674-5DAEC87BEEA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Образливо </a:t>
          </a:r>
          <a:r>
            <a:rPr lang="uk-UA" sz="2400" b="1" dirty="0" err="1" smtClean="0">
              <a:latin typeface="Times New Roman" pitchFamily="18" charset="0"/>
              <a:cs typeface="Times New Roman" pitchFamily="18" charset="0"/>
            </a:rPr>
            <a:t>вислювлюється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про дитину чи її батьків;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8F5D1F9-4DB0-4898-A920-40E07F9C397A}" type="sibTrans" cxnId="{7018A6B4-541A-4767-9880-6CDDE3504F77}">
      <dgm:prSet/>
      <dgm:spPr/>
      <dgm:t>
        <a:bodyPr/>
        <a:lstStyle/>
        <a:p>
          <a:endParaRPr lang="ru-RU"/>
        </a:p>
      </dgm:t>
    </dgm:pt>
    <dgm:pt modelId="{0481A83E-7A75-4BC8-BD1A-03324FA800C6}" type="parTrans" cxnId="{7018A6B4-541A-4767-9880-6CDDE3504F77}">
      <dgm:prSet/>
      <dgm:spPr/>
      <dgm:t>
        <a:bodyPr/>
        <a:lstStyle/>
        <a:p>
          <a:endParaRPr lang="ru-RU"/>
        </a:p>
      </dgm:t>
    </dgm:pt>
    <dgm:pt modelId="{69192FF4-ED08-448B-A1D1-8F66369311BE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Глузує із зовнішнього вигляду дитини;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BB81605-9055-491A-81E4-C959E5CE9842}" type="sibTrans" cxnId="{69AEB0BE-5D00-4E18-BF34-295743D86F23}">
      <dgm:prSet/>
      <dgm:spPr/>
      <dgm:t>
        <a:bodyPr/>
        <a:lstStyle/>
        <a:p>
          <a:endParaRPr lang="ru-RU"/>
        </a:p>
      </dgm:t>
    </dgm:pt>
    <dgm:pt modelId="{4350846F-A6AC-4F53-9979-4C667E7C9688}" type="parTrans" cxnId="{69AEB0BE-5D00-4E18-BF34-295743D86F23}">
      <dgm:prSet/>
      <dgm:spPr/>
      <dgm:t>
        <a:bodyPr/>
        <a:lstStyle/>
        <a:p>
          <a:endParaRPr lang="ru-RU"/>
        </a:p>
      </dgm:t>
    </dgm:pt>
    <dgm:pt modelId="{60B5D5A2-1366-4E6A-810E-3475B121D11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Ігнорує скаргу дитини на те, що її образили однолітки;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BB0731E-9F6F-4C76-BBFF-1285A576BDD5}" type="sibTrans" cxnId="{61B4B3F8-2317-4F53-AF1A-C6D698F339C6}">
      <dgm:prSet/>
      <dgm:spPr/>
      <dgm:t>
        <a:bodyPr/>
        <a:lstStyle/>
        <a:p>
          <a:endParaRPr lang="ru-RU"/>
        </a:p>
      </dgm:t>
    </dgm:pt>
    <dgm:pt modelId="{B18921C5-F040-4826-922C-5E71359E2719}" type="parTrans" cxnId="{61B4B3F8-2317-4F53-AF1A-C6D698F339C6}">
      <dgm:prSet/>
      <dgm:spPr/>
      <dgm:t>
        <a:bodyPr/>
        <a:lstStyle/>
        <a:p>
          <a:endParaRPr lang="ru-RU"/>
        </a:p>
      </dgm:t>
    </dgm:pt>
    <dgm:pt modelId="{820FD78D-D0FF-42D1-81B0-670B8EC43E40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Зневажливо ставиться до дитини, яка часто плаче або невпевнена в собі;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6375DCA-BB9C-4F3B-AEA6-9012D118189E}" type="sibTrans" cxnId="{72ECB9ED-4069-4399-BA8F-DC0F389D1F1C}">
      <dgm:prSet/>
      <dgm:spPr/>
      <dgm:t>
        <a:bodyPr/>
        <a:lstStyle/>
        <a:p>
          <a:endParaRPr lang="ru-RU"/>
        </a:p>
      </dgm:t>
    </dgm:pt>
    <dgm:pt modelId="{DDE5861C-DE76-4501-87DE-27C87D2B60B1}" type="parTrans" cxnId="{72ECB9ED-4069-4399-BA8F-DC0F389D1F1C}">
      <dgm:prSet/>
      <dgm:spPr/>
      <dgm:t>
        <a:bodyPr/>
        <a:lstStyle/>
        <a:p>
          <a:endParaRPr lang="ru-RU"/>
        </a:p>
      </dgm:t>
    </dgm:pt>
    <dgm:pt modelId="{9142B6A5-1D90-43E9-B417-2F836F3DFDEB}" type="pres">
      <dgm:prSet presAssocID="{9FAB98E1-E961-4925-8DB4-1B3780AA2A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96BDB3-E802-4267-88B1-75B6D991B381}" type="pres">
      <dgm:prSet presAssocID="{2AC24E10-D875-4CA2-904D-9007BD689511}" presName="linNode" presStyleCnt="0"/>
      <dgm:spPr/>
      <dgm:t>
        <a:bodyPr/>
        <a:lstStyle/>
        <a:p>
          <a:endParaRPr lang="ru-RU"/>
        </a:p>
      </dgm:t>
    </dgm:pt>
    <dgm:pt modelId="{0A9435D3-01AF-4FDA-99C4-5CF9EF72DA39}" type="pres">
      <dgm:prSet presAssocID="{2AC24E10-D875-4CA2-904D-9007BD689511}" presName="parentShp" presStyleLbl="node1" presStyleIdx="0" presStyleCnt="1" custScaleX="62109" custScaleY="95612" custLinFactNeighborX="-6205" custLinFactNeighborY="-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FB0CD-693B-4C59-B704-6B45D39CDD2B}" type="pres">
      <dgm:prSet presAssocID="{2AC24E10-D875-4CA2-904D-9007BD689511}" presName="childShp" presStyleLbl="bgAccFollowNode1" presStyleIdx="0" presStyleCnt="1" custScaleX="121689" custScaleY="143378" custLinFactNeighborX="5724" custLinFactNeighborY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3ECA6-947B-4BCA-B98E-FDC9437E4D73}" srcId="{2AC24E10-D875-4CA2-904D-9007BD689511}" destId="{BE15B2D7-EBEF-40BA-9401-DC727AEB82CF}" srcOrd="6" destOrd="0" parTransId="{51E5F533-F5E3-4060-97E7-D8422061F2B4}" sibTransId="{8B502A01-7B39-4355-94D4-14D00F1AAD28}"/>
    <dgm:cxn modelId="{50301E55-306E-4CE8-BF21-44B9607CCF6F}" srcId="{9FAB98E1-E961-4925-8DB4-1B3780AA2A19}" destId="{2AC24E10-D875-4CA2-904D-9007BD689511}" srcOrd="0" destOrd="0" parTransId="{A8D6B008-978A-440C-856F-37692AA56B2B}" sibTransId="{B628E551-70E6-4646-860F-1211E1B674D9}"/>
    <dgm:cxn modelId="{5FE5FD8F-2B7E-496C-8E52-99DAF9213B62}" type="presOf" srcId="{69192FF4-ED08-448B-A1D1-8F66369311BE}" destId="{3D8FB0CD-693B-4C59-B704-6B45D39CDD2B}" srcOrd="0" destOrd="2" presId="urn:microsoft.com/office/officeart/2005/8/layout/vList6"/>
    <dgm:cxn modelId="{7018A6B4-541A-4767-9880-6CDDE3504F77}" srcId="{2AC24E10-D875-4CA2-904D-9007BD689511}" destId="{6DE9F849-5769-4F5E-8674-5DAEC87BEEAB}" srcOrd="3" destOrd="0" parTransId="{0481A83E-7A75-4BC8-BD1A-03324FA800C6}" sibTransId="{48F5D1F9-4DB0-4898-A920-40E07F9C397A}"/>
    <dgm:cxn modelId="{7EB5C03C-6E4A-48F9-9CC4-EA468D42A398}" srcId="{2AC24E10-D875-4CA2-904D-9007BD689511}" destId="{72B55058-5F8E-42D5-8572-25A160D523C6}" srcOrd="4" destOrd="0" parTransId="{147481D9-A4EA-49B6-81EB-B52AB394A8A6}" sibTransId="{804BBBA5-B93A-4348-8FA0-D3BBE4E3AF05}"/>
    <dgm:cxn modelId="{5C0454FB-8DF9-4E53-9797-D420C9EB8576}" srcId="{2AC24E10-D875-4CA2-904D-9007BD689511}" destId="{F0A8D180-B7BA-428B-976A-AE10045CB02A}" srcOrd="5" destOrd="0" parTransId="{A8C82600-FAA8-4B2B-8583-7A4E249A2673}" sibTransId="{F6D908EC-D0F0-4086-8D0E-588D13788E9D}"/>
    <dgm:cxn modelId="{61B4B3F8-2317-4F53-AF1A-C6D698F339C6}" srcId="{2AC24E10-D875-4CA2-904D-9007BD689511}" destId="{60B5D5A2-1366-4E6A-810E-3475B121D119}" srcOrd="1" destOrd="0" parTransId="{B18921C5-F040-4826-922C-5E71359E2719}" sibTransId="{4BB0731E-9F6F-4C76-BBFF-1285A576BDD5}"/>
    <dgm:cxn modelId="{3CFA0358-3FBD-4817-8EF1-980B59D03E03}" type="presOf" srcId="{72B55058-5F8E-42D5-8572-25A160D523C6}" destId="{3D8FB0CD-693B-4C59-B704-6B45D39CDD2B}" srcOrd="0" destOrd="4" presId="urn:microsoft.com/office/officeart/2005/8/layout/vList6"/>
    <dgm:cxn modelId="{3656C442-B74A-4D64-B8AE-DDB5BB6DEFC4}" type="presOf" srcId="{6DE9F849-5769-4F5E-8674-5DAEC87BEEAB}" destId="{3D8FB0CD-693B-4C59-B704-6B45D39CDD2B}" srcOrd="0" destOrd="3" presId="urn:microsoft.com/office/officeart/2005/8/layout/vList6"/>
    <dgm:cxn modelId="{69AEB0BE-5D00-4E18-BF34-295743D86F23}" srcId="{2AC24E10-D875-4CA2-904D-9007BD689511}" destId="{69192FF4-ED08-448B-A1D1-8F66369311BE}" srcOrd="2" destOrd="0" parTransId="{4350846F-A6AC-4F53-9979-4C667E7C9688}" sibTransId="{EBB81605-9055-491A-81E4-C959E5CE9842}"/>
    <dgm:cxn modelId="{65B4AF29-163F-4496-995E-4C3092F6E589}" type="presOf" srcId="{DA324F4A-AAF3-4349-A648-9F23E0AFBDAC}" destId="{3D8FB0CD-693B-4C59-B704-6B45D39CDD2B}" srcOrd="0" destOrd="7" presId="urn:microsoft.com/office/officeart/2005/8/layout/vList6"/>
    <dgm:cxn modelId="{16C53C59-C2D2-495C-9C8C-220C555836D4}" type="presOf" srcId="{9FAB98E1-E961-4925-8DB4-1B3780AA2A19}" destId="{9142B6A5-1D90-43E9-B417-2F836F3DFDEB}" srcOrd="0" destOrd="0" presId="urn:microsoft.com/office/officeart/2005/8/layout/vList6"/>
    <dgm:cxn modelId="{72ECB9ED-4069-4399-BA8F-DC0F389D1F1C}" srcId="{2AC24E10-D875-4CA2-904D-9007BD689511}" destId="{820FD78D-D0FF-42D1-81B0-670B8EC43E40}" srcOrd="0" destOrd="0" parTransId="{DDE5861C-DE76-4501-87DE-27C87D2B60B1}" sibTransId="{66375DCA-BB9C-4F3B-AEA6-9012D118189E}"/>
    <dgm:cxn modelId="{E05E63FD-6853-421F-A061-8B4410BFC235}" type="presOf" srcId="{F0A8D180-B7BA-428B-976A-AE10045CB02A}" destId="{3D8FB0CD-693B-4C59-B704-6B45D39CDD2B}" srcOrd="0" destOrd="5" presId="urn:microsoft.com/office/officeart/2005/8/layout/vList6"/>
    <dgm:cxn modelId="{CFB5D336-3AD3-43A5-B5AA-2315A6FC9695}" srcId="{2AC24E10-D875-4CA2-904D-9007BD689511}" destId="{DA324F4A-AAF3-4349-A648-9F23E0AFBDAC}" srcOrd="7" destOrd="0" parTransId="{B9B2A4C7-E935-4859-9E04-7133B9E7B5A1}" sibTransId="{EC6C34BB-5FA5-4D36-B62A-8A017EE5C253}"/>
    <dgm:cxn modelId="{2F398BA3-945E-45F0-9FB7-5E05AE357646}" type="presOf" srcId="{7A3CF39E-750D-4EF7-9FAF-90DD861AA6DB}" destId="{3D8FB0CD-693B-4C59-B704-6B45D39CDD2B}" srcOrd="0" destOrd="8" presId="urn:microsoft.com/office/officeart/2005/8/layout/vList6"/>
    <dgm:cxn modelId="{7A2F1817-EC75-443A-88B9-E0D7D66F437E}" type="presOf" srcId="{60B5D5A2-1366-4E6A-810E-3475B121D119}" destId="{3D8FB0CD-693B-4C59-B704-6B45D39CDD2B}" srcOrd="0" destOrd="1" presId="urn:microsoft.com/office/officeart/2005/8/layout/vList6"/>
    <dgm:cxn modelId="{763C206C-AD85-4F2A-9AD9-E6EBE94DFAE5}" type="presOf" srcId="{BE15B2D7-EBEF-40BA-9401-DC727AEB82CF}" destId="{3D8FB0CD-693B-4C59-B704-6B45D39CDD2B}" srcOrd="0" destOrd="6" presId="urn:microsoft.com/office/officeart/2005/8/layout/vList6"/>
    <dgm:cxn modelId="{134049BA-E4DF-4AF4-AD58-105C33EFB2EB}" type="presOf" srcId="{820FD78D-D0FF-42D1-81B0-670B8EC43E40}" destId="{3D8FB0CD-693B-4C59-B704-6B45D39CDD2B}" srcOrd="0" destOrd="0" presId="urn:microsoft.com/office/officeart/2005/8/layout/vList6"/>
    <dgm:cxn modelId="{C29F57B0-9B0D-4513-83AF-35039D37D5DD}" type="presOf" srcId="{2AC24E10-D875-4CA2-904D-9007BD689511}" destId="{0A9435D3-01AF-4FDA-99C4-5CF9EF72DA39}" srcOrd="0" destOrd="0" presId="urn:microsoft.com/office/officeart/2005/8/layout/vList6"/>
    <dgm:cxn modelId="{42BC3CD1-8593-46CF-B698-79C2009BB71B}" srcId="{2AC24E10-D875-4CA2-904D-9007BD689511}" destId="{7A3CF39E-750D-4EF7-9FAF-90DD861AA6DB}" srcOrd="8" destOrd="0" parTransId="{965F438A-7E7B-4640-8927-D00CDE7BE34E}" sibTransId="{FC264AA9-B618-4B28-B1E8-D1E2729602EF}"/>
    <dgm:cxn modelId="{978D18B8-5FEF-44DB-B4A5-D9319829637C}" type="presParOf" srcId="{9142B6A5-1D90-43E9-B417-2F836F3DFDEB}" destId="{E296BDB3-E802-4267-88B1-75B6D991B381}" srcOrd="0" destOrd="0" presId="urn:microsoft.com/office/officeart/2005/8/layout/vList6"/>
    <dgm:cxn modelId="{A43F0F57-78B4-49FC-82B6-B2854AA46545}" type="presParOf" srcId="{E296BDB3-E802-4267-88B1-75B6D991B381}" destId="{0A9435D3-01AF-4FDA-99C4-5CF9EF72DA39}" srcOrd="0" destOrd="0" presId="urn:microsoft.com/office/officeart/2005/8/layout/vList6"/>
    <dgm:cxn modelId="{791A7EB3-BD8F-4225-8B2C-4BC8B077A1EF}" type="presParOf" srcId="{E296BDB3-E802-4267-88B1-75B6D991B381}" destId="{3D8FB0CD-693B-4C59-B704-6B45D39CDD2B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25349-73D2-48A5-8D99-ACD3D43F848F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3CC67-BB67-4D32-B3A9-80CAE6349A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CC67-BB67-4D32-B3A9-80CAE6349AB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CC67-BB67-4D32-B3A9-80CAE6349AB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9F5-47EA-4AFD-B51A-61E17823B59F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C1C-3124-4841-B874-70AB12367A0D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9E26-9E96-4BB3-BE5A-BBA789A7A663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0478-CFDE-4D58-AF75-3EF058EDEB68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ACF4-9B0C-4AD6-83EE-913BA868F020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D381-A980-4DF7-A8A8-C3B87089BBD8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4A90-69F8-4D39-803E-F71F8471AFCD}" type="datetime1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0846-EAF1-43BE-8F14-AC1704DDDB0A}" type="datetime1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3EA-7CA2-444F-9A11-B7210EAE467A}" type="datetime1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B729-7356-4AAA-B89F-CC2241779880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55FD-A444-4221-8142-B74DAF481342}" type="datetime1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E66D-ACFE-4EE5-9509-3AC078447503}" type="datetime1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FD80-C117-4A37-AB97-6CCB98E8C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comb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file:///C:\Users\DNZ10\Desktop\&#1073;&#1091;&#1083;&#1085;&#1075;\3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839200" y="50004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Z10\Desktop\булнг\hello_html_7c4b604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35821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</a:t>
            </a:r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БУЛІНГ  </a:t>
            </a:r>
          </a:p>
          <a:p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У ДИТЯЧОМУ  </a:t>
            </a:r>
          </a:p>
          <a:p>
            <a:r>
              <a:rPr lang="uk-UA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САДКУ – МІФ   </a:t>
            </a:r>
          </a:p>
          <a:p>
            <a:r>
              <a:rPr lang="uk-UA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ЧИ</a:t>
            </a:r>
          </a:p>
          <a:p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РЕАЛЬНІСТЬ?!</a:t>
            </a:r>
            <a:endParaRPr lang="ru-RU" sz="8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5" name="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6" name="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839200" y="64291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1500166" y="0"/>
            <a:ext cx="6286544" cy="214311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cs typeface="Aharoni" pitchFamily="2" charset="-79"/>
              </a:rPr>
              <a:t>ЯК МІНЯЄТЬСЯ ПОВЕДІНКА ДИТИНИ?</a:t>
            </a:r>
            <a:endParaRPr lang="ru-RU" sz="3200" b="1" i="1" dirty="0">
              <a:cs typeface="Aharoni" pitchFamily="2" charset="-79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1538" y="2214554"/>
            <a:ext cx="7286676" cy="30003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Дитина – жертва </a:t>
            </a:r>
            <a:r>
              <a:rPr lang="uk-UA" sz="2800" b="1" i="1" dirty="0" err="1" smtClean="0"/>
              <a:t>булінгу</a:t>
            </a:r>
            <a:r>
              <a:rPr lang="uk-UA" sz="2800" b="1" i="1" dirty="0" smtClean="0"/>
              <a:t> поводиться незвично. Якщо раніше вона охоче відвідувала дитячий садок, то тепер така дитина:</a:t>
            </a:r>
            <a:endParaRPr lang="ru-RU" sz="2800" b="1" i="1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282" y="4429132"/>
            <a:ext cx="1285884" cy="178595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643834" y="4572008"/>
            <a:ext cx="1285884" cy="178595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5357826"/>
            <a:ext cx="2357454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u="sng" dirty="0" smtClean="0">
                <a:cs typeface="Aharoni" pitchFamily="2" charset="-79"/>
              </a:rPr>
              <a:t>вдома</a:t>
            </a:r>
            <a:endParaRPr lang="ru-RU" sz="4800" b="1" u="sng" dirty="0">
              <a:cs typeface="Aharoni" pitchFamily="2" charset="-79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5286388"/>
            <a:ext cx="278608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/>
              <a:t>В дитячому садку</a:t>
            </a:r>
            <a:endParaRPr lang="ru-RU" sz="3600" b="1" u="sng" dirty="0"/>
          </a:p>
        </p:txBody>
      </p:sp>
      <p:pic>
        <p:nvPicPr>
          <p:cNvPr id="10" name="Рисунок 9" descr="0_12a525_e385af0d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00042"/>
            <a:ext cx="2041548" cy="314327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 advTm="7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0"/>
            <a:ext cx="7215238" cy="11429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/>
              <a:t>ВДОМА - </a:t>
            </a:r>
            <a:endParaRPr lang="ru-RU" sz="7200" b="1" dirty="0"/>
          </a:p>
        </p:txBody>
      </p:sp>
      <p:pic>
        <p:nvPicPr>
          <p:cNvPr id="8194" name="Picture 2" descr="C:\Users\DNZ10\Desktop\булнг\1.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582578" cy="1719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0364" y="1785926"/>
            <a:ext cx="50006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- не хоче одягатися вранці</a:t>
            </a:r>
            <a:endParaRPr lang="ru-RU" sz="2800" b="1" dirty="0"/>
          </a:p>
        </p:txBody>
      </p:sp>
      <p:pic>
        <p:nvPicPr>
          <p:cNvPr id="8195" name="Picture 3" descr="C:\Users\DNZ10\Desktop\булнг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428868"/>
            <a:ext cx="1928826" cy="244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86381" y="3286124"/>
            <a:ext cx="364333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шукає собі будь-яку справу вдома, аби не йти до дитячого садка</a:t>
            </a:r>
            <a:endParaRPr lang="ru-RU" sz="2800" b="1" dirty="0"/>
          </a:p>
        </p:txBody>
      </p:sp>
      <p:pic>
        <p:nvPicPr>
          <p:cNvPr id="8196" name="Picture 4" descr="C:\Users\DNZ10\Desktop\булнг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857760"/>
            <a:ext cx="2714644" cy="1721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5572140"/>
            <a:ext cx="57150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- просить батьків забрати її з дитячого садка раніше</a:t>
            </a:r>
            <a:endParaRPr lang="ru-RU" sz="2800" b="1" dirty="0"/>
          </a:p>
        </p:txBody>
      </p:sp>
      <p:pic>
        <p:nvPicPr>
          <p:cNvPr id="11" name="Рисунок 10" descr="121878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286124"/>
            <a:ext cx="2438405" cy="135331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 advTm="7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0"/>
            <a:ext cx="7143800" cy="857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/>
              <a:t>ВДОМА - </a:t>
            </a:r>
            <a:endParaRPr lang="ru-RU" sz="7200" b="1" dirty="0"/>
          </a:p>
        </p:txBody>
      </p:sp>
      <p:pic>
        <p:nvPicPr>
          <p:cNvPr id="1027" name="Picture 3" descr="C:\Users\DNZ10\Desktop\булнг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DNZ10\Desktop\булнг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5072098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1071546"/>
            <a:ext cx="600079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- плаче, вигадує хворобу або в неї дійсно підвищується температура тіла, починають боліти голова, живіт</a:t>
            </a:r>
            <a:endParaRPr lang="ru-RU" sz="2800" b="1" dirty="0"/>
          </a:p>
        </p:txBody>
      </p:sp>
      <p:pic>
        <p:nvPicPr>
          <p:cNvPr id="1028" name="Picture 4" descr="C:\Users\DNZ10\Desktop\булнг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3059264" cy="2039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3214686"/>
            <a:ext cx="557216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/>
              <a:t>- </a:t>
            </a:r>
            <a:r>
              <a:rPr lang="uk-UA" sz="2800" b="1" dirty="0" smtClean="0"/>
              <a:t>не контактує з однолітками у дворі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143512"/>
            <a:ext cx="321467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грає наодинці в парку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 advTm="7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0"/>
            <a:ext cx="8215370" cy="857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 ДИТЯЧОМУ САДКУ -  </a:t>
            </a:r>
            <a:endParaRPr lang="ru-RU" sz="6000" b="1" dirty="0"/>
          </a:p>
        </p:txBody>
      </p:sp>
      <p:pic>
        <p:nvPicPr>
          <p:cNvPr id="2054" name="Picture 6" descr="C:\Users\DNZ10\Desktop\булнг\2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225078" cy="264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1142984"/>
            <a:ext cx="428628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НЕ БЕРЕ УЧАСТІ У СЮЖЕТНО-РОЛЬОВИХ ТА РУХЛИВИХ ІГРАХ, СПІЛЬНІЙ САМОСТІЙНІЙ ХУДОЖНІЙ ДІЯЛЬНОСТІ ТОЩО</a:t>
            </a:r>
            <a:endParaRPr lang="ru-RU" sz="2800" b="1" dirty="0"/>
          </a:p>
        </p:txBody>
      </p:sp>
      <p:pic>
        <p:nvPicPr>
          <p:cNvPr id="2055" name="Picture 7" descr="C:\Users\DNZ10\Desktop\булнг\2.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71546"/>
            <a:ext cx="245299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4000504"/>
            <a:ext cx="328614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УСАМІТНЮЄТЬСЯ ЗА БУДЬ-ЯКОЇ НАГОДИ</a:t>
            </a:r>
            <a:endParaRPr lang="ru-RU" sz="2800" b="1" dirty="0"/>
          </a:p>
        </p:txBody>
      </p:sp>
      <p:pic>
        <p:nvPicPr>
          <p:cNvPr id="12" name="Рисунок 11" descr="0_884ed_e88ccc5b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9713"/>
            <a:ext cx="4643438" cy="200828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 advTm="7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0"/>
            <a:ext cx="8215370" cy="857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 ДИТЯЧОМУ САДКУ -  </a:t>
            </a:r>
            <a:endParaRPr lang="ru-RU" sz="6000" b="1" dirty="0"/>
          </a:p>
        </p:txBody>
      </p:sp>
      <p:pic>
        <p:nvPicPr>
          <p:cNvPr id="3075" name="Picture 3" descr="C:\Users\DNZ10\Desktop\булнг\2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3"/>
            <a:ext cx="3786214" cy="251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DNZ10\Desktop\булнг\2.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39" y="3929066"/>
            <a:ext cx="3714738" cy="247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2000240"/>
            <a:ext cx="42148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ЧАСТО ГУБИТЬ СВЛЇ ІГРАШКИ АБО РЕЧІ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4714884"/>
            <a:ext cx="41434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БРУДНИТЬ ЧИ ПСУЄ ОДЯГ</a:t>
            </a:r>
            <a:endParaRPr lang="ru-RU" sz="2800" b="1" dirty="0"/>
          </a:p>
        </p:txBody>
      </p:sp>
      <p:pic>
        <p:nvPicPr>
          <p:cNvPr id="8" name="Рисунок 7" descr="cbb5e1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000372"/>
            <a:ext cx="2535941" cy="17556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 advTm="6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0"/>
            <a:ext cx="8215370" cy="857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В ДИТЯЧОМУ САДКУ -  </a:t>
            </a:r>
            <a:endParaRPr lang="ru-RU" sz="6000" b="1" dirty="0"/>
          </a:p>
        </p:txBody>
      </p:sp>
      <p:pic>
        <p:nvPicPr>
          <p:cNvPr id="7171" name="Picture 3" descr="C:\Users\DNZ10\Desktop\булнг\2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786082" cy="1851197"/>
          </a:xfrm>
          <a:prstGeom prst="rect">
            <a:avLst/>
          </a:prstGeom>
          <a:noFill/>
        </p:spPr>
      </p:pic>
      <p:pic>
        <p:nvPicPr>
          <p:cNvPr id="7172" name="Picture 4" descr="C:\Users\DNZ10\Desktop\булнг\2.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00306"/>
            <a:ext cx="2857520" cy="1898663"/>
          </a:xfrm>
          <a:prstGeom prst="rect">
            <a:avLst/>
          </a:prstGeom>
          <a:noFill/>
        </p:spPr>
      </p:pic>
      <p:pic>
        <p:nvPicPr>
          <p:cNvPr id="7173" name="Picture 5" descr="C:\Users\DNZ10\Desktop\булнг\ch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3071834" cy="20478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1214422"/>
            <a:ext cx="371477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- ГРАЄ ПОЛАМАНИМИ ІГРАШКАМИ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000372"/>
            <a:ext cx="257176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НЕ МАЄ ДРУЗІВ У ГРУПІ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4929198"/>
            <a:ext cx="550072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- ВІДМОВЛЯЄТЬСЯ НА КОРИСТЬ ІНШОЇ ДИТИНИ ВІД ГОЛОВНОЇ РОЛІ В ТЕАТРАЛІЗАЦІЇ ЧИ ГРІ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 advTm="85000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NZ10\Desktop\булнг\mir_prirod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4" name="Picture 2" descr="C:\Users\DNZ10\Desktop\булнг\Булінг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/>
              <a:t>РАЗОМ СКАЖЕМО</a:t>
            </a:r>
            <a:endParaRPr lang="ru-RU" sz="48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 advTm="44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Z10\Desktop\булнг\hello_html_7c4b604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Z10\Desktop\22_i_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36195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DNZ10\Desktop\булнг\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0464">
            <a:off x="4346382" y="3196031"/>
            <a:ext cx="4500594" cy="3207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79295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 замислювалися ви, де беруть витоки комплекс жертви або потреба агресії стосовно інших? Мало хто з батьків знає про </a:t>
            </a:r>
            <a:r>
              <a:rPr lang="uk-UA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 стикається з цим явищем в дитячому садку. Чому і як дитина дошкільного віку стає жертвою </a:t>
            </a:r>
            <a:r>
              <a:rPr lang="uk-UA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Дізнайтеся з </a:t>
            </a:r>
            <a:r>
              <a:rPr lang="uk-UA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ятки, що означає цей термін, хто може спровокувати </a:t>
            </a:r>
            <a:r>
              <a:rPr lang="uk-UA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як змінюється поведінка дитини.</a:t>
            </a:r>
            <a:endParaRPr lang="ru-RU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2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5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Z10\Desktop\булнг\Leto-nasekomyie-shablon-prevyu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71390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Булінг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– (від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анг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To bull -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переслідувати) – свідома агресивна поведінка однієї дитини або групи дітей стосовно іншої.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357430"/>
            <a:ext cx="321471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3714752"/>
            <a:ext cx="328614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643182"/>
            <a:ext cx="32147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ПСИХОЛОГІЧНИЙ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3" y="4013774"/>
            <a:ext cx="33534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ФІЗИЧНИЙ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5400000">
            <a:off x="4536281" y="2321711"/>
            <a:ext cx="1714512" cy="928694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rot="10800000" flipV="1">
            <a:off x="4000496" y="1928802"/>
            <a:ext cx="1785950" cy="1000132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3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39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0"/>
            <a:ext cx="5286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ТИСК НА ЖЕРТВУ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0" name="Picture 4" descr="C:\Users\DNZ10\Desktop\булнг\5-d0b2d0bfd180d0b0d0b2-d18fd0bad196-d0b2d187d0b0d182d18c-d183d0bfd180d0b0d0b2d0bbd18fd182d0b8-d0b5d0bcd0bed186d196d18fd0bcd0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3428115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DNZ10\Desktop\булнг\непоступливіс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2857488" cy="1954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DNZ10\Desktop\булнг\agressivnyi_rebenok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643050"/>
            <a:ext cx="3261299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трелка вниз 10"/>
          <p:cNvSpPr/>
          <p:nvPr/>
        </p:nvSpPr>
        <p:spPr>
          <a:xfrm>
            <a:off x="1285852" y="2928934"/>
            <a:ext cx="571504" cy="35719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214942" y="3929066"/>
            <a:ext cx="500066" cy="28575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5429264"/>
            <a:ext cx="500066" cy="42862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34" y="328612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Arial Black" pitchFamily="34" charset="0"/>
              </a:rPr>
              <a:t>ОБРАЗИ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286256"/>
            <a:ext cx="367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>ПРИНИЖЕННЯ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5357826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Arial Black" pitchFamily="34" charset="0"/>
              </a:rPr>
              <a:t>ІГНОРУВАННЯ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 advTm="69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Users\DNZ10\Desktop\булнг\6230_697x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968526" cy="1976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DNZ10\Desktop\булнг\Agressivnij_rebenok_prichini_i_posledstviya_detskoj_agressii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357430"/>
            <a:ext cx="2828272" cy="1881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DNZ10\Desktop\булнг\побитт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429132"/>
            <a:ext cx="2805302" cy="1856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3286116" y="1071546"/>
            <a:ext cx="500066" cy="42862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2428860" y="3214686"/>
            <a:ext cx="500066" cy="42862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214942" y="5286388"/>
            <a:ext cx="500066" cy="42862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7620" y="1000108"/>
            <a:ext cx="528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НЕПОСТУПЛИВІСТЬ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214686"/>
            <a:ext cx="254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ПОГРОЗИ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5286388"/>
            <a:ext cx="3328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    ПОБИТТЯ ПІД ЧАС ІГОР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 advTm="6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Z10\Desktop\булнг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7" y="0"/>
            <a:ext cx="9167567" cy="68404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ХТО ПРОВОКУЄ БУЛІНГ?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71543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u="sng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Булінг</a:t>
            </a:r>
            <a:r>
              <a:rPr lang="uk-UA" sz="3600" dirty="0" smtClean="0">
                <a:latin typeface="Arial Black" pitchFamily="34" charset="0"/>
                <a:cs typeface="Aharoni" pitchFamily="2" charset="-79"/>
              </a:rPr>
              <a:t> серед дітей старшого дошкільного віку можуть спровокувати дорослі. Діти старшого дошкільного віку одразу сприймають ставлення авторитетних дорослих до інших і беруть це ставлення за зразок.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 advTm="6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Діти починають цькувати дитину чи дітей, якщо: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397000"/>
          <a:ext cx="88582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 advTm="175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Діти починають цькувати дитину чи дітей, якщо: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2071678"/>
            <a:ext cx="2285984" cy="3286148"/>
            <a:chOff x="4325" y="3234357"/>
            <a:chExt cx="3539851" cy="188788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25" y="3234357"/>
              <a:ext cx="3539851" cy="18878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96484" y="3326516"/>
              <a:ext cx="3355533" cy="1703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2060"/>
                  </a:solidFill>
                </a:rPr>
                <a:t>Батьки або члени сім</a:t>
              </a:r>
              <a:r>
                <a:rPr lang="en-US" sz="2400" b="1" kern="1200" dirty="0" smtClean="0">
                  <a:solidFill>
                    <a:srgbClr val="002060"/>
                  </a:solidFill>
                </a:rPr>
                <a:t>’</a:t>
              </a:r>
              <a:r>
                <a:rPr lang="uk-UA" sz="2400" b="1" kern="1200" dirty="0" smtClean="0">
                  <a:solidFill>
                    <a:srgbClr val="002060"/>
                  </a:solidFill>
                </a:rPr>
                <a:t>ї - </a:t>
              </a:r>
              <a:endParaRPr lang="ru-RU" sz="24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2894233" y="2577217"/>
            <a:ext cx="3355533" cy="1703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4"/>
          <p:cNvSpPr/>
          <p:nvPr/>
        </p:nvSpPr>
        <p:spPr>
          <a:xfrm>
            <a:off x="3786182" y="1732345"/>
            <a:ext cx="4714908" cy="4393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800" b="1" kern="1200" dirty="0" smtClean="0"/>
              <a:t>Принижують дитину у присутності  інших дітей;</a:t>
            </a:r>
            <a:endParaRPr lang="ru-RU" sz="2800" b="1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800" b="1" kern="1200" dirty="0" smtClean="0"/>
              <a:t>Проявляють сліпу любов та виконують усі забаганки дитини;</a:t>
            </a:r>
            <a:endParaRPr lang="ru-RU" sz="2800" b="1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800" b="1" kern="1200" dirty="0" smtClean="0"/>
              <a:t>Ставляться до своєї дитини як до неповноцінної особистості, жаліють (неповна родина, дитина хвора або має відхилення в розвитку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285984" y="3500438"/>
            <a:ext cx="1500198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 advTm="175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7c4b6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3" y="428604"/>
            <a:ext cx="7000925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Усі діти потребують підтримки дорослих – батьків, вихователів, практичного психолога та соціального педагога. Саме вони мають допомогти дітям налагодити партнерські взаємини з однолітками у групі.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bb5e1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357826"/>
            <a:ext cx="2535941" cy="17556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FD80-C117-4A37-AB97-6CCB98E8C4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 advTm="69000"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479</Words>
  <Application>Microsoft Office PowerPoint</Application>
  <PresentationFormat>Экран (4:3)</PresentationFormat>
  <Paragraphs>72</Paragraphs>
  <Slides>16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DNZ10</dc:creator>
  <cp:lastModifiedBy>DNZ10</cp:lastModifiedBy>
  <cp:revision>56</cp:revision>
  <dcterms:created xsi:type="dcterms:W3CDTF">2019-03-20T09:37:05Z</dcterms:created>
  <dcterms:modified xsi:type="dcterms:W3CDTF">2019-03-21T14:05:50Z</dcterms:modified>
</cp:coreProperties>
</file>